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63" r:id="rId4"/>
    <p:sldId id="264" r:id="rId5"/>
    <p:sldId id="265" r:id="rId6"/>
    <p:sldId id="267" r:id="rId7"/>
    <p:sldId id="259" r:id="rId8"/>
    <p:sldId id="262" r:id="rId9"/>
    <p:sldId id="266" r:id="rId10"/>
    <p:sldId id="268" r:id="rId11"/>
    <p:sldId id="270" r:id="rId12"/>
    <p:sldId id="269" r:id="rId13"/>
    <p:sldId id="261" r:id="rId14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4" y="-55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A90F-94D8-4EFB-8421-AC429AE392B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3A2C-587B-4737-B2A3-8E70D41EA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1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1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oditel.educom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263" y="1268760"/>
            <a:ext cx="11305255" cy="3672408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</a:p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города Москвы</a:t>
            </a:r>
          </a:p>
          <a:p>
            <a:pPr lvl="0" algn="ctr"/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проявлений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92067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66139"/>
            <a:ext cx="979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Ольга Алексеевна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Экспертно-консультативного совета родительской общественности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города Москвы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(926) 595 42 32,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GaluzinaOA@mail.ru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телефона за рулём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70" y="1658036"/>
            <a:ext cx="6776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Причина многих ДТП отнюдь не сотовые телефоны. Опасны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ВОДИТЕЛИ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отвлекается на разговоры за рулем, является потенциальной угрозой для всех участников дорожного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движения!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201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00" y="1340767"/>
            <a:ext cx="4167176" cy="318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88" y="4525016"/>
            <a:ext cx="10586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управления транспортным средством может стать последней в жизни!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телефона за рулём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675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91" y="1112712"/>
            <a:ext cx="8928992" cy="5463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телефона за рулём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03" y="1046113"/>
            <a:ext cx="117220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предельно внимательны и не отвлекайтесь за рулём!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безопасность – в ваших руках!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3" y="2463006"/>
            <a:ext cx="7776864" cy="355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80231" y="908720"/>
            <a:ext cx="11809312" cy="4536505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СОВЕТ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г. МОСКВЫ</a:t>
            </a:r>
          </a:p>
          <a:p>
            <a:pPr marL="136063" indent="0" algn="ctr" defTabSz="1088433" fontAlgn="ctr">
              <a:buNone/>
              <a:defRPr/>
            </a:pPr>
            <a:r>
              <a:rPr lang="en-US" sz="9600" dirty="0">
                <a:solidFill>
                  <a:srgbClr val="000066"/>
                </a:solidFill>
                <a:hlinkClick r:id="rId2"/>
              </a:rPr>
              <a:t>http://roditel.educom.ru</a:t>
            </a:r>
            <a:r>
              <a:rPr lang="en-US" sz="9600" dirty="0" smtClean="0">
                <a:solidFill>
                  <a:srgbClr val="000066"/>
                </a:solidFill>
                <a:hlinkClick r:id="rId2"/>
              </a:rPr>
              <a:t>/</a:t>
            </a:r>
            <a:endParaRPr lang="ru-RU" sz="9600" dirty="0" smtClean="0">
              <a:solidFill>
                <a:srgbClr val="000066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Мясникова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myasnikovala@mos.ru </a:t>
            </a:r>
            <a:endParaRPr lang="ru-RU" sz="9600" dirty="0" smtClean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</a:rPr>
              <a:t>mjasnikowana@yandex.ru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</a:t>
            </a: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</a:t>
            </a:r>
            <a:r>
              <a:rPr lang="ru-RU" sz="9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>
                <a:solidFill>
                  <a:srgbClr val="000066"/>
                </a:solidFill>
              </a:rPr>
              <a:t>+7 (926) </a:t>
            </a:r>
            <a:r>
              <a:rPr lang="ru-RU" sz="9600" b="1" dirty="0" smtClean="0">
                <a:solidFill>
                  <a:srgbClr val="000066"/>
                </a:solidFill>
              </a:rPr>
              <a:t>595-42-32</a:t>
            </a:r>
            <a:endParaRPr lang="ru-RU" sz="9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для обращения: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(963) 670 – 34 – </a:t>
            </a: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ru-RU" sz="7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(966) 198 – 95 – </a:t>
            </a:r>
            <a:r>
              <a:rPr lang="ru-RU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pPr marL="136063" indent="0" algn="ctr" defTabSz="1088433" fontAlgn="ctr">
              <a:buNone/>
              <a:defRPr/>
            </a:pP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nebudzavisim@mail.ru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8725" y="188640"/>
            <a:ext cx="101851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дай себя отвлечь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телефон управляет нами за рулём!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1492783658_cellphone-1880x1254_transrxqpxgvm58cjoubpwmonp2lvjf5wfpqnbzshrl_to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5" y="1804374"/>
            <a:ext cx="7704856" cy="459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3772" r="2784" b="3120"/>
          <a:stretch/>
        </p:blipFill>
        <p:spPr bwMode="auto">
          <a:xfrm>
            <a:off x="9113754" y="3838073"/>
            <a:ext cx="3056021" cy="30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 опасен телефон за рулем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8" y="1124744"/>
            <a:ext cx="6776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многие проводят в машине большую часть дня. Именно здесь совершаются важные звонки и обдумываются планы.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– это неотъемлемая часть любого современного водителя. Мы слышим сотни раз, что разговаривать за рулём по телефону опасно, так как это может легко привести к ДТП, НО ВСЕ РАВНО ДЕЛАЕМ ЭТО, ОТВЛЕКАЯСЬ ОТ ДОРОГИ.</a:t>
            </a:r>
          </a:p>
        </p:txBody>
      </p:sp>
      <p:pic>
        <p:nvPicPr>
          <p:cNvPr id="2" name="Picture 2" descr="C:\Users\USER\Desktop\779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1" y="1390484"/>
            <a:ext cx="4614970" cy="398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247" y="4877562"/>
            <a:ext cx="7165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Водитель, который отвлекается на разговоры за рулём, является потенциальной угрозой для всех участников дорожного движения и может стать причиной серьезного ДТП!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55" y="1501715"/>
            <a:ext cx="6776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разговоре по телефону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рассеивается.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разговора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объёма внимания не достаточно для контроля за ситуацией на дороге.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транспортным средством происходит одной рукой.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опасны разговоры по мобильнику за рулём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31" y="4221088"/>
            <a:ext cx="7663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быстро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среагировать при аварийной ситуации!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Vse_ravno_Govori_svobodn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63" y="1412776"/>
            <a:ext cx="4248472" cy="321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статистика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23" y="1484784"/>
            <a:ext cx="677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говорит: после произошедшего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 со смертельным исходом в автомобиле обнаруживают мобильный телефон с пришедшим сообщением.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223" y="357301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по телефону, написание СМС, пользование другими девайсами за рулем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рассеянное вождение.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твлекаясь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не заметить опасность и спровоцировать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опасную ситуацию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89b2036e267ce6e912a17a74f8f1be3c042b8a51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39" y="1196752"/>
            <a:ext cx="4341266" cy="4121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статистика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71" y="1166228"/>
            <a:ext cx="67764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Исследования показали, когда водитель отводит взгляд от дороги на экран мобильного телефона при скорости 60 км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он проезжает «вслепую» 65 метров. Соответственно, чем ваше скорость, тем больше «слепые» участки.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телефона плохо влияет на зрение. После яркого экрана, требуется время на то, чтобы зрачок перестроился для восприятия объектов вдали,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 ТЕМНОЕ ВРЕМЯ СУТОК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это ведет к нарушению концентрации внимания и становится невозможным вовремя заметить аварийную ситуацию на дороге.</a:t>
            </a:r>
          </a:p>
        </p:txBody>
      </p:sp>
      <p:pic>
        <p:nvPicPr>
          <p:cNvPr id="2050" name="Picture 2" descr="C:\Users\USER\Desktop\422102823067887f079952ea28e7ddce88e2bb9930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2090" r="14802" b="19419"/>
          <a:stretch/>
        </p:blipFill>
        <p:spPr bwMode="auto">
          <a:xfrm>
            <a:off x="8245127" y="1166228"/>
            <a:ext cx="3326976" cy="427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Гарнитура.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увство опасности или уверенности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270" y="1628800"/>
            <a:ext cx="6776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беспроводной гарнитуры в машине формирует у человека ложное чувство уверенности. Разговор по телефону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влияет на продуктивность вождения и внимания, даже если обе руки у водителя свободны. </a:t>
            </a:r>
          </a:p>
        </p:txBody>
      </p:sp>
      <p:pic>
        <p:nvPicPr>
          <p:cNvPr id="3074" name="Picture 2" descr="C:\Users\USER\Desktop\shtraf_tel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11" y="1198172"/>
            <a:ext cx="412901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250" y="4582548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азговоры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мобильному телефону во время вождения машины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 вероятность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в 4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еважно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используется беспроводная гарнитура или обычный телефон!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95826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все-таки нужно ответить на звонок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37" y="2348880"/>
            <a:ext cx="6776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Припаркуйтесь на обочине и ответьте (перезвоните) абоненту;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оспользуйтесь устройствами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громкой связи, которые размещаются в салоне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автомобиля;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разговор.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рекратите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звонка;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980728"/>
            <a:ext cx="1148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ситуации, когда нельзя откладывать звонок или не отвечать на него.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мобильным телефоном в таких случаях?</a:t>
            </a:r>
          </a:p>
        </p:txBody>
      </p:sp>
      <p:pic>
        <p:nvPicPr>
          <p:cNvPr id="4100" name="Picture 4" descr="C:\Users\USER\Desktop\96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1" y="2132856"/>
            <a:ext cx="4386563" cy="3467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295" y="5619962"/>
            <a:ext cx="60833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за разговоры по мобильному телефону за рулем предусмотрено АДМИНИСТРАТИВНОЕ НАКАЗАНИЕ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наказания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980728"/>
            <a:ext cx="1148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по мобильному телефону во время вождения запрещены во многих странах, в том числе и в РОССИИ!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238" y="1811725"/>
            <a:ext cx="7488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Босния и Герцеговина – 10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Латвия – 15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Болгария, Мальта, Сербия -  от 25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Нидерланды – 230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Дания, Испания – 200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Италия, Норвегия – 160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маленький штраф Калифорния – 20 долларов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штраф Аляска – 10 тысяч долларов или 1 год тюрьмы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593" y="5464206"/>
            <a:ext cx="9485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разговор по телефону за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рулём в России предусмотрен штраф в 1500 рублей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(КоАП РФ, Статья 12.36.1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depositphotos_77775206-stock-illustration-turn-off-mobile-phones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95" y="1657549"/>
            <a:ext cx="3666474" cy="37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413</Words>
  <Application>Microsoft Office PowerPoint</Application>
  <PresentationFormat>Произвольный</PresentationFormat>
  <Paragraphs>80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DOROGA</cp:lastModifiedBy>
  <cp:revision>102</cp:revision>
  <dcterms:created xsi:type="dcterms:W3CDTF">2017-06-20T12:12:29Z</dcterms:created>
  <dcterms:modified xsi:type="dcterms:W3CDTF">2018-04-20T08:38:56Z</dcterms:modified>
</cp:coreProperties>
</file>