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1" r:id="rId5"/>
    <p:sldId id="258" r:id="rId6"/>
    <p:sldId id="263" r:id="rId7"/>
    <p:sldId id="266" r:id="rId8"/>
    <p:sldId id="265" r:id="rId9"/>
    <p:sldId id="264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772400" cy="5400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sz="4400" b="1" i="1" dirty="0" smtClean="0">
                <a:latin typeface="Arial" pitchFamily="34" charset="0"/>
              </a:rPr>
              <a:t>Школьные годы великого русского поэта </a:t>
            </a:r>
            <a:endParaRPr lang="ru-RU" sz="4400" b="1" i="1" dirty="0">
              <a:latin typeface="Arial" pitchFamily="34" charset="0"/>
            </a:endParaRPr>
          </a:p>
          <a:p>
            <a:pPr algn="ctr"/>
            <a:r>
              <a:rPr lang="ru-RU" sz="4400" b="1" i="1" dirty="0" smtClean="0">
                <a:latin typeface="Arial" pitchFamily="34" charset="0"/>
              </a:rPr>
              <a:t>А.С. Пушкина в Царскосельском лицее</a:t>
            </a:r>
          </a:p>
          <a:p>
            <a:pPr algn="ctr"/>
            <a:endParaRPr lang="ru-RU" sz="4400" b="1" i="1" dirty="0">
              <a:latin typeface="Arial" pitchFamily="34" charset="0"/>
            </a:endParaRPr>
          </a:p>
          <a:p>
            <a:pPr algn="ctr"/>
            <a:endParaRPr lang="ru-RU" sz="4400" b="1" i="1" dirty="0" smtClean="0">
              <a:latin typeface="Arial" pitchFamily="34" charset="0"/>
            </a:endParaRPr>
          </a:p>
          <a:p>
            <a:pPr algn="ctr"/>
            <a:endParaRPr lang="ru-RU" sz="4400" b="1" i="1" dirty="0">
              <a:latin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</a:rPr>
              <a:t>Презентация Ананьевой О.М.</a:t>
            </a:r>
            <a:endParaRPr lang="ru-RU" b="1" i="1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878" y="188640"/>
            <a:ext cx="8494610" cy="58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Александр </a:t>
            </a:r>
            <a:r>
              <a:rPr lang="ru-RU" dirty="0">
                <a:latin typeface="Arial" pitchFamily="34" charset="0"/>
                <a:cs typeface="Arial" pitchFamily="34" charset="0"/>
              </a:rPr>
              <a:t>Сергеевич Пушкин родился 6 июня 1799 года в Москве, в семье отставного майора, чиновника Московского комиссариата Сергея Львовича Пушкина и его жены Надежды Осиповны (урожденной Ганнибал).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Семья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принадлежала к образованной части московского общества. Дядя Пушкина Василий Львович Пушкин был известным поэтом, в доме бывали московские литераторы. Еще ребенком Пушкин слушал разговоры на литературные темы.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Домашнее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воспитание Пушкина было обычным для большинства дворянских семей, имевших достаток и живших в Петербурге или в Москве. Родители читали детям французские книги и разговаривали дома только по-французски. И детям они дали французское воспитание, пригласив гувернанток и гувернеров.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отличие от своих сверстников Пушкин был наделен необыкновенными творческими способностями. Атмосфера родительского дома стала превосходной умственной школой для пытливого ребенка. Она развила поэтическое воображение, обогатила ум и чувства поэта знанием великих достижений мировой культуры.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Воспитание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детей, которому родители не придавали большого значения, было беспорядочным. Из домашнего обучения Пушкин вынес прекрасное знание французского языка и любовь к чтению.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68995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4624"/>
            <a:ext cx="7772400" cy="6813376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Основным этапом в воспитании и формировании Пушкина как поэта стал период его обучения в Лицее.</a:t>
            </a:r>
          </a:p>
          <a:p>
            <a:pPr algn="just"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>Лицей </a:t>
            </a:r>
            <a:r>
              <a:rPr lang="ru-RU" sz="6200" dirty="0">
                <a:latin typeface="Arial" pitchFamily="34" charset="0"/>
                <a:cs typeface="Arial" pitchFamily="34" charset="0"/>
              </a:rPr>
              <a:t>был основан по указу императора Александра I, подписанному 24 (12) августа 1810 года. 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>		Первоначальный проект Лицея принадлежал выдающемуся государственному деятелю М.М.Сперанскому. Лицей должен был готовить деятелей для обновленной России, и в Лицее должны были обучаться не только дворяне, но и «молодые люди разных состояний». </a:t>
            </a: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7200800" cy="30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621166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В этом здании, налево от арки, помещался Царскосельский лицей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Открытие Лицея состоялось 19 октября 1811 года в чрезвычайно торжественной и пышной обстановке, в присутствии самого императора, прочих членов царской семьи, высоких государственных сановников и других знатных гостей. В этот день в Царском Селе, близ Петербурга, тридцать мальчиков сели за парты и стали одноклассниками. Из этих мальчишек выросли поэты, министры, офицеры, сельские домоседы и неугомонные путешественники.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День этот стал незабвенным для Пушкина и его товарищей, который они потом ежегодно праздновали, и памяти которого Пушкин посвятил эти строки: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Вы помните, когда возник Лицей,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Как Царь для нас открыл чертог Царицын,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И мы пришли, и встретил нас Куницын,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	Приветствием меж царственных гостей. </a:t>
            </a:r>
          </a:p>
          <a:p>
            <a:pPr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937" y="3645024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9" y="6381328"/>
            <a:ext cx="340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Пушкин в возрасте 12–14 лет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813690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Александр Пушкин проходил вместе с товарищами начальный курс с октября 1811 года по январь 1815 года; окончательный – с января 1815 года до июня 1817 года (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два трёхгодичных курса, с 1836 года — 4 класса по полтора года). За это время изучали следующие дисциплины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- нравственные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(Закон Божий, этика, логика, правоведение, политическая экономия);</a:t>
            </a:r>
          </a:p>
          <a:p>
            <a:pPr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- словесные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(российская, латинская, французская, немецкая словесность и языки, риторика);</a:t>
            </a:r>
          </a:p>
          <a:p>
            <a:pPr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- исторические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(российская и всеобщая история, физическая география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None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- физические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и математические (математика, начала физики и космографии, математическая география, статистика);</a:t>
            </a:r>
          </a:p>
          <a:p>
            <a:pPr algn="just">
              <a:buNone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- изящные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искусства и гимнастические упражнения (чистописание, рисование, танцы, фехтование, верховая езда, плавание).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Лицей был изолирован от окружающей жизни, воспитанников выпускали за пределы его крайне неохотно и лишь в особых случаях, посещения родственников ограничивались. Основное, чем был отмечен Лицей в жизни Пушкина, заключалось в том, что здесь он почувствовал себя Поэтом. В 1830г. Пушкин писал: «… Начал я писать с 13-летнего возраста и печатать с того же времени». </a:t>
            </a:r>
          </a:p>
          <a:p>
            <a:pPr algn="just"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В те дни – во мгле дубровных сводов 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Близ вод, текущих в тишине,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В углах Лицейских переходов,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Являться Муза стала мне.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Моя студенческая келья,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Доселе чуждая веселья,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Вдруг озарилась –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Муза в ней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Открыла пир своих затей;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Простите, хладные науки!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Простите, игры первых лет!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		Я изменился, я поэт. </a:t>
            </a:r>
          </a:p>
          <a:p>
            <a:pPr algn="just"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19335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177281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Дельвиг Антон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13 лет. Прозвище – Тося. Из всех лицеистов Дельвиг один до конца и без оговорок любил Пушкина. Он сам был даровитый поэт, для которого стихи были не забавой, а потребностью.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2418452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3717033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Пущин Иван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13 лет. Прозвища - Большой Жано, Иван Великий. Запомнил только одного мальчика - живого, курчавого, быстроглазого - Александра Пушкина. По сходству фамилий (Пушкин - Пущин), особенно близко сошлись с Александром Пушкиным.  Это самый близкий друг поэта. С хорошими дарованиями. В обращении приятен, вежлив и искренен.14 декабря 1825 года был на Сенатской площади. Осуждён. Приговорён к 31 году тюрьмы и ссылки. 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ИМЕННО В ЛИЦЕЕ  ПУШКИН ПРИОБРЕЛ НАСТОЯЩИХ ДРУЗЕЙ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234" y="548680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Малиновский Иван, 14 лет. Прозвище – Казак, </a:t>
            </a:r>
            <a:r>
              <a:rPr lang="ru-RU" dirty="0" err="1"/>
              <a:t>Санчо-Панса</a:t>
            </a:r>
            <a:r>
              <a:rPr lang="ru-RU" dirty="0"/>
              <a:t>.  </a:t>
            </a:r>
            <a:r>
              <a:rPr lang="ru-RU" dirty="0" smtClean="0"/>
              <a:t>Сын </a:t>
            </a:r>
            <a:r>
              <a:rPr lang="ru-RU" dirty="0"/>
              <a:t>директора Лицея. Был добрым, достойным человеком. Отказался от блестящей генеральской карьеры и никогда об этом не пожалел. Стал помещиком, предводителем дворянства.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2896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Кюхельбекер Вильгельм</a:t>
            </a:r>
            <a:r>
              <a:rPr lang="ru-RU" dirty="0">
                <a:latin typeface="Arial" pitchFamily="34" charset="0"/>
                <a:cs typeface="Arial" pitchFamily="34" charset="0"/>
              </a:rPr>
              <a:t>, 14 лет. Прозвище – Кюхля. Член общества декабристов. Осуждён. Приговорён к вечной ссылке.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6812"/>
            <a:ext cx="219873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813"/>
            <a:ext cx="1890464" cy="22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33440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Горчаков Александр</a:t>
            </a:r>
            <a:r>
              <a:rPr lang="ru-RU" dirty="0">
                <a:latin typeface="Arial" pitchFamily="34" charset="0"/>
                <a:cs typeface="Arial" pitchFamily="34" charset="0"/>
              </a:rPr>
              <a:t>, 13 лет. Прозвище – Франт. Александр Горчаков в. будущем министр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208690"/>
            <a:ext cx="2295128" cy="23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45381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Вольховский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Владимир</a:t>
            </a:r>
            <a:r>
              <a:rPr lang="ru-RU" dirty="0">
                <a:latin typeface="Arial" pitchFamily="34" charset="0"/>
                <a:cs typeface="Arial" pitchFamily="34" charset="0"/>
              </a:rPr>
              <a:t>, 13 лет. Прозвище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Суворочка</a:t>
            </a:r>
            <a:r>
              <a:rPr lang="ru-RU" dirty="0">
                <a:latin typeface="Arial" pitchFamily="34" charset="0"/>
                <a:cs typeface="Arial" pitchFamily="34" charset="0"/>
              </a:rPr>
              <a:t>. Это первый ученик, который окончил Лицей с золотой медалью. В будущем - член тайного общества декабристов.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317" y="3429000"/>
            <a:ext cx="5079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Корсаков Николай</a:t>
            </a:r>
            <a:r>
              <a:rPr lang="ru-RU" dirty="0">
                <a:latin typeface="Arial" pitchFamily="34" charset="0"/>
                <a:cs typeface="Arial" pitchFamily="34" charset="0"/>
              </a:rPr>
              <a:t>, 11лет. Редактор лицейских журналов, музыкант. Весёлый и милый друг. Умер от чахотки во Флоренции, написав себе эпитафию: Прохожий, поспеши к стране родной своей. Ах! Грустно умирать далёко от друзей.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77412"/>
            <a:ext cx="2304256" cy="271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17" y="1079330"/>
            <a:ext cx="1875451" cy="23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4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1196753"/>
            <a:ext cx="42839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Хотя шестилетнее пребывание в Лицее Пушкин и называл "годами заточения" и как будто и рвался на свободу, но вместе с тем он с грустью расставался с Лицеем. В Лицее он узнал первую дружбу, первую любовь. Здесь впервые посетила его Муза и впервые слава осенила его кудрявую голову. Здесь горячо любили его, восхищались им, верили в его блистательную будущность, и он горячо любил своих друзей. Тогда же перед выпуском он написал прощальные стихи в альбом Кюхельбекера: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 "Прости... Где б ни был я: в огне ли смертной битвы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 мирных ли брегах родимого ручья,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 Святому братству верен я!"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8164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558924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Пушкин-лицеист. Памятник в лицейском саду</a:t>
            </a: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369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ИМЕННО В ЛИЦЕЕ  ПУШКИН ПРИОБРЕЛ НАСТОЯЩИХ ДРУЗЕЙ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цАРСКОСЕЛЬСКом ЛИЦЕе</dc:title>
  <dc:creator>Alexandr</dc:creator>
  <cp:lastModifiedBy>Ksenia</cp:lastModifiedBy>
  <cp:revision>35</cp:revision>
  <cp:lastPrinted>2013-10-16T02:31:45Z</cp:lastPrinted>
  <dcterms:created xsi:type="dcterms:W3CDTF">2013-10-15T15:34:59Z</dcterms:created>
  <dcterms:modified xsi:type="dcterms:W3CDTF">2017-10-27T12:54:14Z</dcterms:modified>
</cp:coreProperties>
</file>